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0" r:id="rId7"/>
    <p:sldId id="262" r:id="rId8"/>
    <p:sldId id="268" r:id="rId9"/>
    <p:sldId id="263" r:id="rId10"/>
    <p:sldId id="267" r:id="rId11"/>
    <p:sldId id="264" r:id="rId12"/>
    <p:sldId id="266" r:id="rId13"/>
    <p:sldId id="271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50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FD43-CFF3-F446-B76F-37E5A27F43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4636" y="1232034"/>
            <a:ext cx="11405937" cy="4754879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0D1070-ACC1-A945-965A-2F791A7E0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0697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0D1070-ACC1-A945-965A-2F791A7E0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E4010-2D10-2B45-B2B7-72AB2944EC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288" y="1260475"/>
            <a:ext cx="5591175" cy="4870450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0D591F3-8688-3744-9EFB-4B8628DD9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9398" y="1260475"/>
            <a:ext cx="5591175" cy="4870450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6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BCE47B-AC1F-734F-AFF5-0ED60A90A3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4636" y="1232034"/>
            <a:ext cx="11405937" cy="475487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otham Book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Gotham Book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Gotham Book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Gotham Book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4070FB6-5CF7-2C4C-AA92-1792F58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otham Book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48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4070FB6-5CF7-2C4C-AA92-1792F583D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Gotham Book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1D22B42-D9D4-4C48-9CEC-AD4AB04EC9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288" y="1260475"/>
            <a:ext cx="5591175" cy="48704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otham Book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Gotham Book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Gotham Book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Gotham Book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115FF6-154C-3543-832A-E163F31F9C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9398" y="1260475"/>
            <a:ext cx="5591175" cy="487045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Gotham Book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Gotham Book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Gotham Book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Gotham Book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2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854CE-AFFA-C147-AED1-C8935FBE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E0DED-85FE-BD43-AE09-CD831AF14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87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D00EF-34A8-4328-B6D6-3E0533400E9A}"/>
              </a:ext>
            </a:extLst>
          </p:cNvPr>
          <p:cNvSpPr txBox="1"/>
          <p:nvPr/>
        </p:nvSpPr>
        <p:spPr>
          <a:xfrm>
            <a:off x="3265118" y="526093"/>
            <a:ext cx="5661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dirty="0">
                <a:solidFill>
                  <a:srgbClr val="002060"/>
                </a:solidFill>
                <a:latin typeface="Montserrat Black" panose="00000A00000000000000" pitchFamily="2" charset="0"/>
              </a:rPr>
              <a:t>Public Safety </a:t>
            </a:r>
          </a:p>
        </p:txBody>
      </p:sp>
    </p:spTree>
    <p:extLst>
      <p:ext uri="{BB962C8B-B14F-4D97-AF65-F5344CB8AC3E}">
        <p14:creationId xmlns:p14="http://schemas.microsoft.com/office/powerpoint/2010/main" val="314465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C2CF6-64BB-4269-8C5C-E3E2523C9A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anose="020F0502020204030204"/>
              </a:rPr>
              <a:t>Always be aware of your environment and the people around you</a:t>
            </a:r>
          </a:p>
          <a:p>
            <a:pPr lvl="0"/>
            <a:r>
              <a:rPr lang="en-US" dirty="0">
                <a:latin typeface="Calibri" panose="020F0502020204030204"/>
              </a:rPr>
              <a:t>Take note of the two nearest exits in any building you are in</a:t>
            </a:r>
          </a:p>
          <a:p>
            <a:pPr lvl="0"/>
            <a:r>
              <a:rPr lang="en-US" dirty="0">
                <a:latin typeface="Calibri" panose="020F0502020204030204"/>
              </a:rPr>
              <a:t>Have a personal plan</a:t>
            </a:r>
          </a:p>
          <a:p>
            <a:pPr lvl="0"/>
            <a:r>
              <a:rPr lang="en-US" dirty="0">
                <a:latin typeface="Calibri" panose="020F0502020204030204"/>
              </a:rPr>
              <a:t>If you see something out of the ordinary or suspicious, call the police or public safety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464754-66FC-4479-9511-DF5C14B3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Calibri Light" panose="020F0302020204030204"/>
              </a:rPr>
              <a:t>Personal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79E099-A6A8-45B6-B591-FEED20CD53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 fontAlgn="base"/>
            <a:r>
              <a:rPr lang="en-US" dirty="0">
                <a:latin typeface="Calibri" panose="020F0502020204030204"/>
              </a:rPr>
              <a:t>It is mandatory to evacuate when the fire alarm sounds.​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Candles, incense, and open flames are not permitted on campus.​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Smoking and tobacco use is not permitted on campus.​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Space heaters are not permitted on campus.​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Always insure that you are aware of two ways out wherever you are.​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Familiarize yourself with the evacuation maps in your buildings.​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If there is a fire, pull the fire alarm, evacuate, and call 911.​</a:t>
            </a:r>
          </a:p>
          <a:p>
            <a:pPr lvl="0" fontAlgn="base"/>
            <a:r>
              <a:rPr lang="en-US" dirty="0">
                <a:latin typeface="Calibri" panose="020F0502020204030204"/>
              </a:rPr>
              <a:t>If you have any safety concerns, please report them to Dispatch.​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12141-0EAA-4E5A-8383-23E24EA1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/>
              </a:rPr>
              <a:t>Fire Safety​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23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48551E-B6C5-1E4A-9B9B-9B7E89A2AE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4636" y="1232034"/>
            <a:ext cx="11405937" cy="4754879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Our Public Safety Department has 116 employees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75 are Uniformed Patrol and building Officers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We do proactive patrolling 24 hours a day and have a 24 hour a day dispatch Security Operations Center  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We have over 2,000 cameras on our campuses.  Approximately 1200 are on the main campus.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We also have 100 Blue Light Phones around the campus.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We have 5 Davie Police Officers assigned full time to our main campus. One of these Police Officers is assigned to University School.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Dispatch number:  (954) 262 - 8999</a:t>
            </a:r>
          </a:p>
          <a:p>
            <a:pPr lvl="0"/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4831A60-06D2-1849-A4C5-5962F6400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>
            <a:normAutofit fontScale="90000"/>
          </a:bodyPr>
          <a:lstStyle>
            <a:lvl1pPr>
              <a:defRPr b="0" i="0">
                <a:latin typeface="Gotham Book" pitchFamily="2" charset="0"/>
              </a:defRPr>
            </a:lvl1pPr>
          </a:lstStyle>
          <a:p>
            <a:r>
              <a:rPr lang="en-US" dirty="0">
                <a:latin typeface="Calibri Light" panose="020F0302020204030204"/>
              </a:rPr>
              <a:t>NSU PUBLIC SAFETY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6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DD8809E-914A-7A48-BDE6-51B303A2D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636" y="268873"/>
            <a:ext cx="11405937" cy="664778"/>
          </a:xfrm>
        </p:spPr>
        <p:txBody>
          <a:bodyPr>
            <a:normAutofit fontScale="90000"/>
          </a:bodyPr>
          <a:lstStyle>
            <a:lvl1pPr>
              <a:defRPr b="0" i="0">
                <a:latin typeface="Gotham Book" pitchFamily="2" charset="0"/>
              </a:defRPr>
            </a:lvl1pPr>
          </a:lstStyle>
          <a:p>
            <a:r>
              <a:rPr lang="en-US" dirty="0">
                <a:latin typeface="Calibri Light" panose="020F0302020204030204"/>
              </a:rPr>
              <a:t>WEAPONS ON CAMPUS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84DED78-0579-D74A-AE5D-72D0610C0E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288" y="1260475"/>
            <a:ext cx="11405285" cy="4870450"/>
          </a:xfr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There are no weapons permitted on campus.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A Concealed Weapons Permit does not allow you to carry a firearm on any school grounds in Florida</a:t>
            </a: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NSU rules apply to ANY kind of weapons, including tasers,  throwing stars, or any other item that is used as a weapon.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1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2BDB3A-7C2D-4594-BD95-AD01DE221A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 can help you if you need any of the following services:</a:t>
            </a:r>
          </a:p>
          <a:p>
            <a:pPr marL="0" lv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Battery jump starts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Key lockouts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Tire filling</a:t>
            </a:r>
          </a:p>
          <a:p>
            <a:pPr marL="457200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Escort Services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3A848-719B-444D-B147-6D645E7E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/>
              </a:rPr>
              <a:t>OTHER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3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30066-4FDC-43C3-810D-FB8E96D29A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We have a Lost and Found inventory at the Campus Services building on SW 36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atin typeface="Arial" pitchFamily="34" charset="0"/>
                <a:cs typeface="Arial" pitchFamily="34" charset="0"/>
              </a:rPr>
              <a:t> Street.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Call the Service Desk at 954-262-8985 to see if your property has been turned in.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Please turn in all found or lost property as soon as possible.  The one who lost the property may be looking for it the same day.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FF2F9-618C-4960-91BE-51F5FCF8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/>
              </a:rPr>
              <a:t>LOST AND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5C4C9-ACB5-4253-9C6F-EE5BE65BCB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Parking rules are enforced and tickets are written</a:t>
            </a:r>
          </a:p>
          <a:p>
            <a:pPr lvl="0"/>
            <a:endParaRPr lang="en-US" dirty="0">
              <a:latin typeface="Calibri" panose="020F0502020204030204"/>
              <a:cs typeface="Arial" pitchFamily="34" charset="0"/>
            </a:endParaRPr>
          </a:p>
          <a:p>
            <a:pPr lvl="0"/>
            <a:r>
              <a:rPr lang="en-US" dirty="0">
                <a:latin typeface="Calibri" panose="020F0502020204030204"/>
                <a:cs typeface="Arial" pitchFamily="34" charset="0"/>
              </a:rPr>
              <a:t>Park only in designated spaces in lots as assigned or permitted.</a:t>
            </a:r>
          </a:p>
          <a:p>
            <a:pPr lvl="0"/>
            <a:endParaRPr lang="en-US" dirty="0">
              <a:latin typeface="Calibri" panose="020F0502020204030204"/>
              <a:cs typeface="Arial" pitchFamily="34" charset="0"/>
            </a:endParaRPr>
          </a:p>
          <a:p>
            <a:pPr lvl="0"/>
            <a:r>
              <a:rPr lang="en-US" dirty="0">
                <a:latin typeface="Calibri" panose="020F0502020204030204"/>
              </a:rPr>
              <a:t>Nova.edu/parking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8FDBF-71D3-45D0-B895-E4F5B004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/>
              </a:rPr>
              <a:t>PARKING RULES &amp; ENFORCEMENT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8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2C2A5-6F88-47A9-99DE-D0A4170089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0800" y="1232035"/>
            <a:ext cx="5399773" cy="47182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/>
                <a:cs typeface="Arial" panose="020B0604020202020204" pitchFamily="34" charset="0"/>
              </a:rPr>
              <a:t>24 hour radio dispatching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/>
                <a:cs typeface="Arial" panose="020B0604020202020204" pitchFamily="34" charset="0"/>
              </a:rPr>
              <a:t>Centralized security access control system and constant alarm monitoring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/>
                <a:cs typeface="Arial" panose="020B0604020202020204" pitchFamily="34" charset="0"/>
              </a:rPr>
              <a:t>Digital video monitoring and recording of 2000 surveillance cameras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/>
                <a:cs typeface="Arial" panose="020B0604020202020204" pitchFamily="34" charset="0"/>
              </a:rPr>
              <a:t>Centralized telephone communication including more than 100 emergency blue light telephones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B1578-741A-42B3-92DE-5CF397F5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27" y="404810"/>
            <a:ext cx="11405937" cy="6647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otham Book"/>
              </a:rPr>
              <a:t>PSD  SECURITY  OPERATIONS  CENTER</a:t>
            </a:r>
            <a:br>
              <a:rPr lang="en-US" b="1" dirty="0">
                <a:latin typeface="Gotham Book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32CBE-3DBC-49C0-8F67-39AEE12F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7" y="1069588"/>
            <a:ext cx="5780315" cy="48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CD009-564B-4F4D-BB52-71FED0C6D8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A1D402-3707-4398-80C3-43C2CB5E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9617-B12A-4F42-9F06-D489D41F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79D0B-BB8B-492D-955C-28060173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 Light" panose="020F0302020204030204"/>
              </a:rPr>
              <a:t>NSU Safety Alert System</a:t>
            </a:r>
            <a:br>
              <a:rPr lang="en-US" dirty="0">
                <a:latin typeface="Calibri Light" panose="020F0302020204030204"/>
              </a:rPr>
            </a:br>
            <a:r>
              <a:rPr lang="en-US" dirty="0">
                <a:latin typeface="Calibri Light" panose="020F0302020204030204"/>
              </a:rPr>
              <a:t>nova.edu/emergency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8C0DCD0-5F14-402E-BA02-CCC265558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b="4355"/>
          <a:stretch/>
        </p:blipFill>
        <p:spPr>
          <a:xfrm>
            <a:off x="4521896" y="1825625"/>
            <a:ext cx="3268720" cy="41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41206AB31C1498B6CBBDE45FA1BFC" ma:contentTypeVersion="15" ma:contentTypeDescription="Create a new document." ma:contentTypeScope="" ma:versionID="ee1e0b810f5946affbba2413ea8ef790">
  <xsd:schema xmlns:xsd="http://www.w3.org/2001/XMLSchema" xmlns:xs="http://www.w3.org/2001/XMLSchema" xmlns:p="http://schemas.microsoft.com/office/2006/metadata/properties" xmlns:ns1="http://schemas.microsoft.com/sharepoint/v3" xmlns:ns3="5c9b1b27-4851-4c16-927d-5a1ac0b3e5fd" xmlns:ns4="6a6371ed-d325-4bf9-8c73-8dbc98dd7bc0" targetNamespace="http://schemas.microsoft.com/office/2006/metadata/properties" ma:root="true" ma:fieldsID="5bf8756d771f12bbc7c77f5a991ea1d4" ns1:_="" ns3:_="" ns4:_="">
    <xsd:import namespace="http://schemas.microsoft.com/sharepoint/v3"/>
    <xsd:import namespace="5c9b1b27-4851-4c16-927d-5a1ac0b3e5fd"/>
    <xsd:import namespace="6a6371ed-d325-4bf9-8c73-8dbc98dd7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b1b27-4851-4c16-927d-5a1ac0b3e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371ed-d325-4bf9-8c73-8dbc98dd7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D562CB-62C8-4806-926E-BB6F626FB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43B9F-1741-46FE-A047-829E2C6039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9b1b27-4851-4c16-927d-5a1ac0b3e5fd"/>
    <ds:schemaRef ds:uri="6a6371ed-d325-4bf9-8c73-8dbc98dd7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92669-63C5-4628-B181-23648C7EA91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475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Gotham Book</vt:lpstr>
      <vt:lpstr>Montserrat Black</vt:lpstr>
      <vt:lpstr>Office Theme</vt:lpstr>
      <vt:lpstr>PowerPoint Presentation</vt:lpstr>
      <vt:lpstr>NSU PUBLIC SAFETY DEPARTMENT</vt:lpstr>
      <vt:lpstr>WEAPONS ON CAMPUS</vt:lpstr>
      <vt:lpstr>OTHER SERVICES</vt:lpstr>
      <vt:lpstr>LOST AND FOUND</vt:lpstr>
      <vt:lpstr>PARKING RULES &amp; ENFORCEMENT</vt:lpstr>
      <vt:lpstr>PSD  SECURITY  OPERATIONS  CENTER </vt:lpstr>
      <vt:lpstr>PowerPoint Presentation</vt:lpstr>
      <vt:lpstr>NSU Safety Alert System nova.edu/emergency</vt:lpstr>
      <vt:lpstr>Personal Safety</vt:lpstr>
      <vt:lpstr>Fire Safety​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Sharn Kee</dc:creator>
  <cp:lastModifiedBy>Gregory Gayle</cp:lastModifiedBy>
  <cp:revision>18</cp:revision>
  <dcterms:created xsi:type="dcterms:W3CDTF">2018-08-01T21:10:49Z</dcterms:created>
  <dcterms:modified xsi:type="dcterms:W3CDTF">2022-08-17T15:06:24Z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0x010100BA741206AB31C1498B6CBBDE45FA1BFC</vt:lpwstr>
  </property>
</Properties>
</file>